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7" r:id="rId7"/>
    <p:sldId id="261" r:id="rId8"/>
    <p:sldId id="262" r:id="rId9"/>
    <p:sldId id="265" r:id="rId10"/>
    <p:sldId id="266" r:id="rId11"/>
    <p:sldId id="263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статусе федеральной инновационной площадки по теме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«Организация  и развитие исследовательской деятельности в условиях ДОО»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Отчет по работе МБДОУ «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Полазненский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детский сад №7»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2425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настоящее время система передачи готовых знаний изжила себя. Замена ему - исследовательский метод. Постановка проблемы, умение сформулировать  гипотезу, отстаивание её истины, и наконец, защита своего решения.</a:t>
            </a:r>
            <a:endParaRPr lang="ru-RU" sz="2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472608"/>
          </a:xfrm>
        </p:spPr>
        <p:txBody>
          <a:bodyPr>
            <a:no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современных условиях важно создавать условия для перевода исследовательской активности в исследовательскую деятельность, для этого нужна: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поддержка исследовательской мотивации детей ( поддерживать  игры- экспериментирования детей; предоставлять  ребенку возможность самостоятельно проводить эксперимент, так как он хочет; создавать  проблемные ситуации; поощрять  игры в «исследования»; собирать  разные  коллекции, организовывать их рассматривание;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освоение ребенком  структуры исследовательской деятельности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в статусе инновационной площадки по исследовательской деятельности получила высокую оценку среди  дошкольных организаций  России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методических рекомендаций по организации исследовательской деятельности дошкольников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позволил представить наш опыт работы ( представили практический материал 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Практические материалы педагогов опубликованы в электронном издании Методических материалов «Организация и развитие исследовательской деятельности в условиях образовательных организаций» серии «Воспитатели России»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этап: заключительный </a:t>
            </a:r>
            <a:endParaRPr lang="ru-RU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Перспективы на будущее: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Организация конкурса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методических материалов по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исследовательской деятельности среди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педагогов ДОУ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БАНКА передового опыта работы педагогов по исследовательской деятельности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возобновить работу постоянно действующего семинара по теме исследовательской деятельности дошкольников(возможно в онлайн-формате) (создание сообщества(клуба,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коворкинг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-площадки) для педагогов, увлеченных исследовательской деятельностью)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Расширение исследовательских проектов дошкольников на Метеостанции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ДОУ (реализация и презентация опыта работы по Программе развития ДОУ)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4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244827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Статус инновационной площадки федерального уровня АНО ДПО «НИИ дошкольного образования «Воспитатели России» был присвоен на основании решения Ученого совета АНО ДПО «НИИ дошкольного образования «Воспитатели России» №4 от 02.04. 2021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996952"/>
            <a:ext cx="8062664" cy="3312367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«Организация  и развитие исследовательской деятельности в условиях ДОО»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Руководитель Трифонова Е.В.</a:t>
            </a:r>
            <a:r>
              <a:rPr lang="ru-RU" sz="2200" dirty="0"/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андидат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психологических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детства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«МПГУ».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Соавтор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«Истоки», «Мир открытий»,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«Теремок».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71600" y="1124744"/>
            <a:ext cx="7416824" cy="41966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Направленность: 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оисково- исследовательская  деятельность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Сроки: апрель- декабрь 2021 года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Статус: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федеральная инновационная площадка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База: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Полазненский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детский сад №7»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528" y="404664"/>
            <a:ext cx="8496944" cy="511256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Руководитель инновационной площадки в ДОУ: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Кочеткова Н.В. заместитель заведующего по ВМР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рабочей  группы по работе в инновационной площадке: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Пономарева И.Г.- старший воспитатель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Магжанова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Л.А.- воспитатель;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Холод И.И. – воспитатель;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Рожкова Л.А. – воспитатель;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Болилая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Т.Ф. – воспитатель;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Бармина М.Н. – воспитатель; 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алолеева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О.В. -воспитатель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908050"/>
            <a:ext cx="7546032" cy="417713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деятельности инновационной площадки: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внедрение новой модели развития поисково-исследовательской деятельности дошкольников в ДОУ в соответствии с принципом системной дифференциации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знакомство с опытом работы дошкольных учреждений России,  с целью дальнейшего совершенствования работы по исследовательской деятельности с детьми дошкольного возраста 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Повысить педагогическую грамотность педагогов ДОУ </a:t>
            </a:r>
          </a:p>
          <a:p>
            <a:r>
              <a:rPr lang="ru-RU" dirty="0" smtClean="0"/>
              <a:t>Разработать и апробировать новые методические материалы по теме исследовательская деятельность дошкольников в </a:t>
            </a:r>
            <a:r>
              <a:rPr lang="ru-RU" dirty="0"/>
              <a:t>с</a:t>
            </a:r>
            <a:r>
              <a:rPr lang="ru-RU" dirty="0" smtClean="0"/>
              <a:t>оответствии с моделью системной дифференциации  </a:t>
            </a:r>
          </a:p>
          <a:p>
            <a:r>
              <a:rPr lang="ru-RU" dirty="0" smtClean="0"/>
              <a:t>Познакомится с  опытом работы других регионов</a:t>
            </a:r>
          </a:p>
          <a:p>
            <a:r>
              <a:rPr lang="ru-RU" dirty="0" smtClean="0"/>
              <a:t>Привлечь к сотрудничеству родительское сообщество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29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57466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r>
              <a:rPr lang="ru-RU" sz="20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 этап: организационный (апрель-май 2021года)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* создание рабочей группы «Инновационная площадка в ДОУ», создание приказа, выбор руководителя группы 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изучение  методической литературы по исследовательской деятельности 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*  анализ методического проекта «Маленькие исследователи» 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( цель, задачи, содержание работы для каждой возрастной группы)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* составление «дорожной карты» по реализации исследовательской деятельности дошкольников в рамках федеральной инновационной площадки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* информирование педагогов о начале работы в статусе федеральной площадки ( педагогический час на тему «Инновационная площадка по исследовательской деятельности»)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* проведение анкетирования педагогов о готовности работы по теме инновационной площадки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* первичный диагностика методических материалов имеющихся в ДОУ с точки зрения выстраивания образовательной деятельности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 соответствии с принципом системной дифференциации</a:t>
            </a:r>
            <a:endParaRPr lang="ru-RU" sz="20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507288" cy="6007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этап: основной </a:t>
            </a:r>
            <a:endParaRPr lang="ru-RU" sz="2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624736"/>
          </a:xfrm>
        </p:spPr>
        <p:txBody>
          <a:bodyPr>
            <a:no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*Работа  площадки была направлена на то, чтобы проанализировать, совместно с научным руководителем Трифоновой Екатериной Вячеславовной, что такое исследовательская деятельность дошкольника, как отличить исследование от «не- исследования», каковы проблемы организации исследовательской деятельности в условиях дошкольной организации на современном этапе.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  Мы познакомились с опытом работы других дошкольных учреждений Российской федерации по организации работы исследовательской деятельности ( г.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Саров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создание картотек проблемных ситуаций, в т.ч. мотивационных ситуаций с детьми раннего возраста; г. Орск, Омской области – рекомендации по организации исследовательской деятельности)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Разместили свой опыт работы по  проекту «Маленькие исследователи» в сообществе «Инновационная площадка» на страницах 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провели оценку своей деятельности по теме площадки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 Провели педагогический совет «Исследовательская деятельность  дошкольников. Перспективы развития»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провели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практико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ориентированный семинар с педагогами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 Педагог- партнер. Педагог-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мотиватор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Продолжили работу по  экспериментальной деятельности детей в условиях детской лаборатории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этап: основной </a:t>
            </a:r>
            <a:endParaRPr lang="ru-RU" sz="2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435280" cy="5877272"/>
          </a:xfrm>
        </p:spPr>
        <p:txBody>
          <a:bodyPr>
            <a:no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обновили, дополнили развивающую предметно- пространственную среду в лаборатории, в группах по экспериментальной деятельности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организовали работу кружка по интересам «Юный исследователь»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 руководитель Холод И.И.)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 провели конкурс детских исследовательских проектов «Хочу все знать»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*провели викторину по исследовательской деятельности  среди  детей старшего дошкольного возраста « Экспериментируем вместе»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провели конкурс среди педагогов ДОУ по поисково- исследовательской деятельности «Экологический калейдоскоп»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*создали электронную библиотеку для самостоятельного изучения по организации и развитию исследовательской деятельности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*создали банк отснятых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видеозанятий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игровых –проблемных ситуаций с детьми по исследовательской деятельности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 на родительских собраниях, информационных стендах, сайте ДОУ, группе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Полазненский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детский сад№7»  провели  с родителями просветительскую работу о важности детских исследований для  развития познавательной активности детей, в том числе в домашних условиях.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Создали детско-родительский интерактивный клуб «Почемучки» на платформе ВК МБДОУ «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Полазненский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детский сад №7»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478</TotalTime>
  <Words>381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Отчет по работе МБДОУ «Полазненский детский сад №7»</vt:lpstr>
      <vt:lpstr>Статус инновационной площадки федерального уровня АНО ДПО «НИИ дошкольного образования «Воспитатели России» был присвоен на основании решения Ученого совета АНО ДПО «НИИ дошкольного образования «Воспитатели России» №4 от 02.04. 2021 </vt:lpstr>
      <vt:lpstr>Направленность:  Поисково- исследовательская  деятельность  Сроки: апрель- декабрь 2021 года   Статус:  федеральная инновационная площадка  База:  Муниципальное бюджетное дошкольное образовательное учреждение «Полазненский детский сад №7» </vt:lpstr>
      <vt:lpstr>Руководитель инновационной площадки в ДОУ: Кочеткова Н.В. заместитель заведующего по ВМР  Участники рабочей  группы по работе в инновационной площадке: Пономарева И.Г.- старший воспитатель Магжанова Л.А.- воспитатель; Холод И.И. – воспитатель; Рожкова Л.А. – воспитатель; Болилая Т.Ф. – воспитатель; Бармина М.Н. – воспитатель;  Малолеева О.В. -воспитатель  </vt:lpstr>
      <vt:lpstr>Цель деятельности инновационной площадки: внедрение новой модели развития поисково-исследовательской деятельности дошкольников в ДОУ в соответствии с принципом системной дифференциации (знакомство с опытом работы дошкольных учреждений России,  с целью дальнейшего совершенствования работы по исследовательской деятельности с детьми дошкольного возраста )   </vt:lpstr>
      <vt:lpstr>Задачи </vt:lpstr>
      <vt:lpstr>1 этап: организационный (апрель-май 2021года) * создание рабочей группы «Инновационная площадка в ДОУ», создание приказа, выбор руководителя группы   * изучение  методической литературы по исследовательской деятельности  *  анализ методического проекта «Маленькие исследователи»  ( цель, задачи, содержание работы для каждой возрастной группы) * составление «дорожной карты» по реализации исследовательской деятельности дошкольников в рамках федеральной инновационной площадки * информирование педагогов о начале работы в статусе федеральной площадки ( педагогический час на тему «Инновационная площадка по исследовательской деятельности») * проведение анкетирования педагогов о готовности работы по теме инновационной площадки * первичный диагностика методических материалов имеющихся в ДОУ с точки зрения выстраивания образовательной деятельности в соответствии с принципом системной дифференциации</vt:lpstr>
      <vt:lpstr>*Работа  площадки была направлена на то, чтобы проанализировать, совместно с научным руководителем Трифоновой Екатериной Вячеславовной, что такое исследовательская деятельность дошкольника, как отличить исследование от «не- исследования», каковы проблемы организации исследовательской деятельности в условиях дошкольной организации на современном этапе. *   Мы познакомились с опытом работы других дошкольных учреждений Российской федерации по организации работы исследовательской деятельности ( г. Саров- создание картотек проблемных ситуаций, в т.ч. мотивационных ситуаций с детьми раннего возраста; г. Орск, Омской области – рекомендации по организации исследовательской деятельности)  * Разместили свой опыт работы по  проекту «Маленькие исследователи» в сообществе «Инновационная площадка» на страницах Facebook, провели оценку своей деятельности по теме площадки *  Провели педагогический совет «Исследовательская деятельность  дошкольников. Перспективы развития» * провели практико – ориентированный семинар с педагогами  « Педагог- партнер. Педагог- мотиватор» * Продолжили работу по  экспериментальной деятельности детей в условиях детской лаборатории  </vt:lpstr>
      <vt:lpstr>* обновили, дополнили развивающую предметно- пространственную среду в лаборатории, в группах по экспериментальной деятельности * организовали работу кружка по интересам «Юный исследователь»  ( руководитель Холод И.И.)  *  провели конкурс детских исследовательских проектов «Хочу все знать» *провели викторину по исследовательской деятельности  среди  детей старшего дошкольного возраста « Экспериментируем вместе» * провели конкурс среди педагогов ДОУ по поисково- исследовательской деятельности «Экологический калейдоскоп» *создали электронную библиотеку для самостоятельного изучения по организации и развитию исследовательской деятельности *создали банк отснятых видеозанятий, игровых –проблемных ситуаций с детьми по исследовательской деятельности *  на родительских собраниях, информационных стендах, сайте ДОУ, группе Вконтакте «Полазненский детский сад№7»  провели  с родителями просветительскую работу о важности детских исследований для  развития познавательной активности детей, в том числе в домашних условиях.  *Создали детско-родительский интерактивный клуб «Почемучки» на платформе ВК МБДОУ «Полазненский детский сад №7»   </vt:lpstr>
      <vt:lpstr>         В современных условиях важно создавать условия для перевода исследовательской активности в исследовательскую деятельность, для этого нужна: - поддержка исследовательской мотивации детей ( поддерживать  игры- экспериментирования детей; предоставлять  ребенку возможность самостоятельно проводить эксперимент, так как он хочет; создавать  проблемные ситуации; поощрять  игры в «исследования»; собирать  разные  коллекции, организовывать их рассматривание; - освоение ребенком  структуры исследовательской деятельности       </vt:lpstr>
      <vt:lpstr>3 этап: заключительный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работе МБДОУ «Полазненский детский сад №7»</dc:title>
  <dc:creator>Comp</dc:creator>
  <cp:lastModifiedBy>User's</cp:lastModifiedBy>
  <cp:revision>44</cp:revision>
  <dcterms:created xsi:type="dcterms:W3CDTF">2022-02-15T10:25:44Z</dcterms:created>
  <dcterms:modified xsi:type="dcterms:W3CDTF">2022-02-18T05:24:55Z</dcterms:modified>
</cp:coreProperties>
</file>